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0" r:id="rId5"/>
    <p:sldId id="258" r:id="rId6"/>
    <p:sldId id="259" r:id="rId7"/>
    <p:sldId id="271" r:id="rId8"/>
    <p:sldId id="272" r:id="rId9"/>
    <p:sldId id="273" r:id="rId10"/>
    <p:sldId id="274" r:id="rId11"/>
    <p:sldId id="275" r:id="rId12"/>
    <p:sldId id="279" r:id="rId13"/>
    <p:sldId id="278" r:id="rId14"/>
    <p:sldId id="284" r:id="rId15"/>
    <p:sldId id="277" r:id="rId16"/>
    <p:sldId id="281" r:id="rId17"/>
    <p:sldId id="282" r:id="rId18"/>
    <p:sldId id="283" r:id="rId19"/>
    <p:sldId id="280" r:id="rId20"/>
    <p:sldId id="276" r:id="rId2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B38"/>
    <a:srgbClr val="62C4B1"/>
    <a:srgbClr val="52B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58737-7FE5-472D-859D-78D0D7FA6BCB}" v="208" dt="2023-10-19T20:56:36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80414" autoAdjust="0"/>
  </p:normalViewPr>
  <p:slideViewPr>
    <p:cSldViewPr snapToGrid="0" snapToObjects="1">
      <p:cViewPr varScale="1">
        <p:scale>
          <a:sx n="97" d="100"/>
          <a:sy n="97" d="100"/>
        </p:scale>
        <p:origin x="1613" y="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hamod, Mohannad" userId="51b5e356-4b7f-4de6-9c43-27b5e4bfa86f" providerId="ADAL" clId="{30958737-7FE5-472D-859D-78D0D7FA6BCB}"/>
    <pc:docChg chg="undo custSel addSld delSld modSld sldOrd">
      <pc:chgData name="Elhamod, Mohannad" userId="51b5e356-4b7f-4de6-9c43-27b5e4bfa86f" providerId="ADAL" clId="{30958737-7FE5-472D-859D-78D0D7FA6BCB}" dt="2023-10-19T20:57:11.059" v="2705" actId="1076"/>
      <pc:docMkLst>
        <pc:docMk/>
      </pc:docMkLst>
      <pc:sldChg chg="modSp mod">
        <pc:chgData name="Elhamod, Mohannad" userId="51b5e356-4b7f-4de6-9c43-27b5e4bfa86f" providerId="ADAL" clId="{30958737-7FE5-472D-859D-78D0D7FA6BCB}" dt="2023-10-08T22:53:33.669" v="75" actId="20577"/>
        <pc:sldMkLst>
          <pc:docMk/>
          <pc:sldMk cId="507903395" sldId="258"/>
        </pc:sldMkLst>
        <pc:spChg chg="mod">
          <ac:chgData name="Elhamod, Mohannad" userId="51b5e356-4b7f-4de6-9c43-27b5e4bfa86f" providerId="ADAL" clId="{30958737-7FE5-472D-859D-78D0D7FA6BCB}" dt="2023-10-08T22:52:04.771" v="19" actId="20577"/>
          <ac:spMkLst>
            <pc:docMk/>
            <pc:sldMk cId="507903395" sldId="258"/>
            <ac:spMk id="2" creationId="{0A03D2EB-4C8D-114F-A0E3-27A9E0A155D9}"/>
          </ac:spMkLst>
        </pc:spChg>
        <pc:spChg chg="mod">
          <ac:chgData name="Elhamod, Mohannad" userId="51b5e356-4b7f-4de6-9c43-27b5e4bfa86f" providerId="ADAL" clId="{30958737-7FE5-472D-859D-78D0D7FA6BCB}" dt="2023-10-08T22:53:33.669" v="75" actId="20577"/>
          <ac:spMkLst>
            <pc:docMk/>
            <pc:sldMk cId="507903395" sldId="258"/>
            <ac:spMk id="3" creationId="{4D522CB0-C890-CB47-A6EC-AD5509523EC7}"/>
          </ac:spMkLst>
        </pc:spChg>
      </pc:sldChg>
      <pc:sldChg chg="addSp delSp modSp mod ord">
        <pc:chgData name="Elhamod, Mohannad" userId="51b5e356-4b7f-4de6-9c43-27b5e4bfa86f" providerId="ADAL" clId="{30958737-7FE5-472D-859D-78D0D7FA6BCB}" dt="2023-10-10T17:01:01.354" v="2032" actId="1076"/>
        <pc:sldMkLst>
          <pc:docMk/>
          <pc:sldMk cId="454766193" sldId="259"/>
        </pc:sldMkLst>
        <pc:spChg chg="mod">
          <ac:chgData name="Elhamod, Mohannad" userId="51b5e356-4b7f-4de6-9c43-27b5e4bfa86f" providerId="ADAL" clId="{30958737-7FE5-472D-859D-78D0D7FA6BCB}" dt="2023-10-08T22:53:46.105" v="94" actId="20577"/>
          <ac:spMkLst>
            <pc:docMk/>
            <pc:sldMk cId="454766193" sldId="259"/>
            <ac:spMk id="2" creationId="{FB045C16-3C48-914A-87B5-81D162BE3F85}"/>
          </ac:spMkLst>
        </pc:spChg>
        <pc:spChg chg="mod">
          <ac:chgData name="Elhamod, Mohannad" userId="51b5e356-4b7f-4de6-9c43-27b5e4bfa86f" providerId="ADAL" clId="{30958737-7FE5-472D-859D-78D0D7FA6BCB}" dt="2023-10-10T17:00:54.289" v="2030" actId="20577"/>
          <ac:spMkLst>
            <pc:docMk/>
            <pc:sldMk cId="454766193" sldId="259"/>
            <ac:spMk id="3" creationId="{901707DE-759D-C141-93F1-03B2A04EEAAF}"/>
          </ac:spMkLst>
        </pc:spChg>
        <pc:spChg chg="add del">
          <ac:chgData name="Elhamod, Mohannad" userId="51b5e356-4b7f-4de6-9c43-27b5e4bfa86f" providerId="ADAL" clId="{30958737-7FE5-472D-859D-78D0D7FA6BCB}" dt="2023-10-08T23:05:56.491" v="645" actId="22"/>
          <ac:spMkLst>
            <pc:docMk/>
            <pc:sldMk cId="454766193" sldId="259"/>
            <ac:spMk id="7" creationId="{CF071616-FDA2-8A97-8A2A-3787D40651B7}"/>
          </ac:spMkLst>
        </pc:spChg>
        <pc:spChg chg="add mod">
          <ac:chgData name="Elhamod, Mohannad" userId="51b5e356-4b7f-4de6-9c43-27b5e4bfa86f" providerId="ADAL" clId="{30958737-7FE5-472D-859D-78D0D7FA6BCB}" dt="2023-10-10T17:01:01.354" v="2032" actId="1076"/>
          <ac:spMkLst>
            <pc:docMk/>
            <pc:sldMk cId="454766193" sldId="259"/>
            <ac:spMk id="8" creationId="{62A02831-5511-D5FE-E28B-751767F6E6FF}"/>
          </ac:spMkLst>
        </pc:spChg>
        <pc:picChg chg="add mod">
          <ac:chgData name="Elhamod, Mohannad" userId="51b5e356-4b7f-4de6-9c43-27b5e4bfa86f" providerId="ADAL" clId="{30958737-7FE5-472D-859D-78D0D7FA6BCB}" dt="2023-10-10T17:00:59.755" v="2031" actId="14100"/>
          <ac:picMkLst>
            <pc:docMk/>
            <pc:sldMk cId="454766193" sldId="259"/>
            <ac:picMk id="1026" creationId="{14D5AFEE-1E46-7C35-F189-B5AD792F0754}"/>
          </ac:picMkLst>
        </pc:picChg>
      </pc:sldChg>
      <pc:sldChg chg="modSp mod ord">
        <pc:chgData name="Elhamod, Mohannad" userId="51b5e356-4b7f-4de6-9c43-27b5e4bfa86f" providerId="ADAL" clId="{30958737-7FE5-472D-859D-78D0D7FA6BCB}" dt="2023-10-08T22:53:26.483" v="74" actId="20577"/>
        <pc:sldMkLst>
          <pc:docMk/>
          <pc:sldMk cId="4146936940" sldId="260"/>
        </pc:sldMkLst>
        <pc:spChg chg="mod">
          <ac:chgData name="Elhamod, Mohannad" userId="51b5e356-4b7f-4de6-9c43-27b5e4bfa86f" providerId="ADAL" clId="{30958737-7FE5-472D-859D-78D0D7FA6BCB}" dt="2023-10-08T22:53:13.317" v="49" actId="20577"/>
          <ac:spMkLst>
            <pc:docMk/>
            <pc:sldMk cId="4146936940" sldId="260"/>
            <ac:spMk id="2" creationId="{0C51114B-0835-E345-8AFD-179489A7F9FF}"/>
          </ac:spMkLst>
        </pc:spChg>
        <pc:spChg chg="mod">
          <ac:chgData name="Elhamod, Mohannad" userId="51b5e356-4b7f-4de6-9c43-27b5e4bfa86f" providerId="ADAL" clId="{30958737-7FE5-472D-859D-78D0D7FA6BCB}" dt="2023-10-08T22:53:26.483" v="74" actId="20577"/>
          <ac:spMkLst>
            <pc:docMk/>
            <pc:sldMk cId="4146936940" sldId="260"/>
            <ac:spMk id="3" creationId="{846169BA-0EAB-024A-8370-38E16CF4FA52}"/>
          </ac:spMkLst>
        </pc:spChg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3077034834" sldId="261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2942005921" sldId="262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3870061371" sldId="263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2170325602" sldId="265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405251709" sldId="266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2801290699" sldId="267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3827734681" sldId="268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183892539" sldId="269"/>
        </pc:sldMkLst>
      </pc:sldChg>
      <pc:sldChg chg="del">
        <pc:chgData name="Elhamod, Mohannad" userId="51b5e356-4b7f-4de6-9c43-27b5e4bfa86f" providerId="ADAL" clId="{30958737-7FE5-472D-859D-78D0D7FA6BCB}" dt="2023-10-10T16:44:30.322" v="1522" actId="47"/>
        <pc:sldMkLst>
          <pc:docMk/>
          <pc:sldMk cId="1218701926" sldId="270"/>
        </pc:sldMkLst>
      </pc:sldChg>
      <pc:sldChg chg="addSp delSp modSp add mod">
        <pc:chgData name="Elhamod, Mohannad" userId="51b5e356-4b7f-4de6-9c43-27b5e4bfa86f" providerId="ADAL" clId="{30958737-7FE5-472D-859D-78D0D7FA6BCB}" dt="2023-10-10T17:02:47.806" v="2059" actId="20577"/>
        <pc:sldMkLst>
          <pc:docMk/>
          <pc:sldMk cId="450334613" sldId="271"/>
        </pc:sldMkLst>
        <pc:spChg chg="mod">
          <ac:chgData name="Elhamod, Mohannad" userId="51b5e356-4b7f-4de6-9c43-27b5e4bfa86f" providerId="ADAL" clId="{30958737-7FE5-472D-859D-78D0D7FA6BCB}" dt="2023-10-08T23:08:05.702" v="672" actId="20577"/>
          <ac:spMkLst>
            <pc:docMk/>
            <pc:sldMk cId="450334613" sldId="271"/>
            <ac:spMk id="2" creationId="{FB045C16-3C48-914A-87B5-81D162BE3F85}"/>
          </ac:spMkLst>
        </pc:spChg>
        <pc:spChg chg="mod">
          <ac:chgData name="Elhamod, Mohannad" userId="51b5e356-4b7f-4de6-9c43-27b5e4bfa86f" providerId="ADAL" clId="{30958737-7FE5-472D-859D-78D0D7FA6BCB}" dt="2023-10-10T17:02:47.806" v="2059" actId="20577"/>
          <ac:spMkLst>
            <pc:docMk/>
            <pc:sldMk cId="450334613" sldId="271"/>
            <ac:spMk id="3" creationId="{901707DE-759D-C141-93F1-03B2A04EEAAF}"/>
          </ac:spMkLst>
        </pc:spChg>
        <pc:spChg chg="add del">
          <ac:chgData name="Elhamod, Mohannad" userId="51b5e356-4b7f-4de6-9c43-27b5e4bfa86f" providerId="ADAL" clId="{30958737-7FE5-472D-859D-78D0D7FA6BCB}" dt="2023-10-08T23:10:47.366" v="827" actId="478"/>
          <ac:spMkLst>
            <pc:docMk/>
            <pc:sldMk cId="450334613" sldId="271"/>
            <ac:spMk id="6" creationId="{BE1A6F7E-4259-ED1B-5C60-296ECAC34BFD}"/>
          </ac:spMkLst>
        </pc:spChg>
        <pc:spChg chg="add del mod">
          <ac:chgData name="Elhamod, Mohannad" userId="51b5e356-4b7f-4de6-9c43-27b5e4bfa86f" providerId="ADAL" clId="{30958737-7FE5-472D-859D-78D0D7FA6BCB}" dt="2023-10-08T23:10:55.619" v="830" actId="478"/>
          <ac:spMkLst>
            <pc:docMk/>
            <pc:sldMk cId="450334613" sldId="271"/>
            <ac:spMk id="7" creationId="{A3ADD9A5-21D0-69C3-80EF-8EB835DEF51B}"/>
          </ac:spMkLst>
        </pc:spChg>
        <pc:spChg chg="del">
          <ac:chgData name="Elhamod, Mohannad" userId="51b5e356-4b7f-4de6-9c43-27b5e4bfa86f" providerId="ADAL" clId="{30958737-7FE5-472D-859D-78D0D7FA6BCB}" dt="2023-10-08T23:10:43.508" v="825" actId="478"/>
          <ac:spMkLst>
            <pc:docMk/>
            <pc:sldMk cId="450334613" sldId="271"/>
            <ac:spMk id="8" creationId="{62A02831-5511-D5FE-E28B-751767F6E6FF}"/>
          </ac:spMkLst>
        </pc:spChg>
        <pc:picChg chg="add mod">
          <ac:chgData name="Elhamod, Mohannad" userId="51b5e356-4b7f-4de6-9c43-27b5e4bfa86f" providerId="ADAL" clId="{30958737-7FE5-472D-859D-78D0D7FA6BCB}" dt="2023-10-10T17:02:08.947" v="2039" actId="553"/>
          <ac:picMkLst>
            <pc:docMk/>
            <pc:sldMk cId="450334613" sldId="271"/>
            <ac:picMk id="9" creationId="{6DE19673-AA55-2B40-3526-942FF931AFCF}"/>
          </ac:picMkLst>
        </pc:picChg>
        <pc:picChg chg="add mod">
          <ac:chgData name="Elhamod, Mohannad" userId="51b5e356-4b7f-4de6-9c43-27b5e4bfa86f" providerId="ADAL" clId="{30958737-7FE5-472D-859D-78D0D7FA6BCB}" dt="2023-10-10T17:02:08.947" v="2039" actId="553"/>
          <ac:picMkLst>
            <pc:docMk/>
            <pc:sldMk cId="450334613" sldId="271"/>
            <ac:picMk id="10" creationId="{53868600-46FE-68A6-E30C-856A48C1149D}"/>
          </ac:picMkLst>
        </pc:picChg>
        <pc:picChg chg="add mod">
          <ac:chgData name="Elhamod, Mohannad" userId="51b5e356-4b7f-4de6-9c43-27b5e4bfa86f" providerId="ADAL" clId="{30958737-7FE5-472D-859D-78D0D7FA6BCB}" dt="2023-10-10T17:02:08.947" v="2039" actId="553"/>
          <ac:picMkLst>
            <pc:docMk/>
            <pc:sldMk cId="450334613" sldId="271"/>
            <ac:picMk id="11" creationId="{7E7B5D33-4762-AFC2-5719-4170661EE899}"/>
          </ac:picMkLst>
        </pc:picChg>
        <pc:picChg chg="add mod">
          <ac:chgData name="Elhamod, Mohannad" userId="51b5e356-4b7f-4de6-9c43-27b5e4bfa86f" providerId="ADAL" clId="{30958737-7FE5-472D-859D-78D0D7FA6BCB}" dt="2023-10-10T17:02:08.947" v="2039" actId="553"/>
          <ac:picMkLst>
            <pc:docMk/>
            <pc:sldMk cId="450334613" sldId="271"/>
            <ac:picMk id="12" creationId="{44D483D5-7AC9-1A63-F5BF-1F4B2B341B9A}"/>
          </ac:picMkLst>
        </pc:picChg>
        <pc:picChg chg="del">
          <ac:chgData name="Elhamod, Mohannad" userId="51b5e356-4b7f-4de6-9c43-27b5e4bfa86f" providerId="ADAL" clId="{30958737-7FE5-472D-859D-78D0D7FA6BCB}" dt="2023-10-08T23:10:41.344" v="824" actId="478"/>
          <ac:picMkLst>
            <pc:docMk/>
            <pc:sldMk cId="450334613" sldId="271"/>
            <ac:picMk id="1026" creationId="{14D5AFEE-1E46-7C35-F189-B5AD792F0754}"/>
          </ac:picMkLst>
        </pc:picChg>
        <pc:picChg chg="add del mod">
          <ac:chgData name="Elhamod, Mohannad" userId="51b5e356-4b7f-4de6-9c43-27b5e4bfa86f" providerId="ADAL" clId="{30958737-7FE5-472D-859D-78D0D7FA6BCB}" dt="2023-10-10T00:41:39.569" v="1431" actId="478"/>
          <ac:picMkLst>
            <pc:docMk/>
            <pc:sldMk cId="450334613" sldId="271"/>
            <ac:picMk id="2054" creationId="{1D6A0068-D2FD-5445-FCEF-675040160542}"/>
          </ac:picMkLst>
        </pc:picChg>
        <pc:picChg chg="add del mod">
          <ac:chgData name="Elhamod, Mohannad" userId="51b5e356-4b7f-4de6-9c43-27b5e4bfa86f" providerId="ADAL" clId="{30958737-7FE5-472D-859D-78D0D7FA6BCB}" dt="2023-10-08T23:23:48.302" v="872" actId="478"/>
          <ac:picMkLst>
            <pc:docMk/>
            <pc:sldMk cId="450334613" sldId="271"/>
            <ac:picMk id="2056" creationId="{D4C058AD-BF2C-217E-08AB-DF136109E5CE}"/>
          </ac:picMkLst>
        </pc:picChg>
        <pc:picChg chg="add del mod">
          <ac:chgData name="Elhamod, Mohannad" userId="51b5e356-4b7f-4de6-9c43-27b5e4bfa86f" providerId="ADAL" clId="{30958737-7FE5-472D-859D-78D0D7FA6BCB}" dt="2023-10-10T00:41:39.569" v="1431" actId="478"/>
          <ac:picMkLst>
            <pc:docMk/>
            <pc:sldMk cId="450334613" sldId="271"/>
            <ac:picMk id="2058" creationId="{1515EC22-7BBF-1E97-A381-85A452B43422}"/>
          </ac:picMkLst>
        </pc:picChg>
        <pc:picChg chg="add del mod">
          <ac:chgData name="Elhamod, Mohannad" userId="51b5e356-4b7f-4de6-9c43-27b5e4bfa86f" providerId="ADAL" clId="{30958737-7FE5-472D-859D-78D0D7FA6BCB}" dt="2023-10-10T00:41:39.569" v="1431" actId="478"/>
          <ac:picMkLst>
            <pc:docMk/>
            <pc:sldMk cId="450334613" sldId="271"/>
            <ac:picMk id="2060" creationId="{E4E80A41-8F53-14E3-790F-2D34F808C184}"/>
          </ac:picMkLst>
        </pc:picChg>
        <pc:picChg chg="add del mod">
          <ac:chgData name="Elhamod, Mohannad" userId="51b5e356-4b7f-4de6-9c43-27b5e4bfa86f" providerId="ADAL" clId="{30958737-7FE5-472D-859D-78D0D7FA6BCB}" dt="2023-10-10T00:41:39.569" v="1431" actId="478"/>
          <ac:picMkLst>
            <pc:docMk/>
            <pc:sldMk cId="450334613" sldId="271"/>
            <ac:picMk id="2062" creationId="{0CBE65E8-B894-E1BD-BDC4-F4C7C0BF0F16}"/>
          </ac:picMkLst>
        </pc:picChg>
      </pc:sldChg>
      <pc:sldChg chg="addSp delSp modSp add mod modAnim">
        <pc:chgData name="Elhamod, Mohannad" userId="51b5e356-4b7f-4de6-9c43-27b5e4bfa86f" providerId="ADAL" clId="{30958737-7FE5-472D-859D-78D0D7FA6BCB}" dt="2023-10-10T17:06:19.137" v="2085" actId="20577"/>
        <pc:sldMkLst>
          <pc:docMk/>
          <pc:sldMk cId="133023647" sldId="272"/>
        </pc:sldMkLst>
        <pc:spChg chg="mod">
          <ac:chgData name="Elhamod, Mohannad" userId="51b5e356-4b7f-4de6-9c43-27b5e4bfa86f" providerId="ADAL" clId="{30958737-7FE5-472D-859D-78D0D7FA6BCB}" dt="2023-10-10T17:06:19.137" v="2085" actId="20577"/>
          <ac:spMkLst>
            <pc:docMk/>
            <pc:sldMk cId="133023647" sldId="272"/>
            <ac:spMk id="2" creationId="{FB045C16-3C48-914A-87B5-81D162BE3F85}"/>
          </ac:spMkLst>
        </pc:spChg>
        <pc:spChg chg="mod">
          <ac:chgData name="Elhamod, Mohannad" userId="51b5e356-4b7f-4de6-9c43-27b5e4bfa86f" providerId="ADAL" clId="{30958737-7FE5-472D-859D-78D0D7FA6BCB}" dt="2023-10-10T17:05:55.373" v="2068" actId="20577"/>
          <ac:spMkLst>
            <pc:docMk/>
            <pc:sldMk cId="133023647" sldId="272"/>
            <ac:spMk id="3" creationId="{901707DE-759D-C141-93F1-03B2A04EEAAF}"/>
          </ac:spMkLst>
        </pc:spChg>
        <pc:picChg chg="add mod">
          <ac:chgData name="Elhamod, Mohannad" userId="51b5e356-4b7f-4de6-9c43-27b5e4bfa86f" providerId="ADAL" clId="{30958737-7FE5-472D-859D-78D0D7FA6BCB}" dt="2023-10-10T17:02:13.483" v="2041"/>
          <ac:picMkLst>
            <pc:docMk/>
            <pc:sldMk cId="133023647" sldId="272"/>
            <ac:picMk id="6" creationId="{E93A4EEC-C067-2621-450E-F05911F9FF23}"/>
          </ac:picMkLst>
        </pc:picChg>
        <pc:picChg chg="add mod">
          <ac:chgData name="Elhamod, Mohannad" userId="51b5e356-4b7f-4de6-9c43-27b5e4bfa86f" providerId="ADAL" clId="{30958737-7FE5-472D-859D-78D0D7FA6BCB}" dt="2023-10-10T17:02:13.483" v="2041"/>
          <ac:picMkLst>
            <pc:docMk/>
            <pc:sldMk cId="133023647" sldId="272"/>
            <ac:picMk id="7" creationId="{C47DC610-8B55-94DE-DBF0-D613350E505D}"/>
          </ac:picMkLst>
        </pc:picChg>
        <pc:picChg chg="add mod">
          <ac:chgData name="Elhamod, Mohannad" userId="51b5e356-4b7f-4de6-9c43-27b5e4bfa86f" providerId="ADAL" clId="{30958737-7FE5-472D-859D-78D0D7FA6BCB}" dt="2023-10-10T17:02:13.483" v="2041"/>
          <ac:picMkLst>
            <pc:docMk/>
            <pc:sldMk cId="133023647" sldId="272"/>
            <ac:picMk id="8" creationId="{26021A20-2C59-F838-D452-BC4854D23A3B}"/>
          </ac:picMkLst>
        </pc:picChg>
        <pc:picChg chg="add mod">
          <ac:chgData name="Elhamod, Mohannad" userId="51b5e356-4b7f-4de6-9c43-27b5e4bfa86f" providerId="ADAL" clId="{30958737-7FE5-472D-859D-78D0D7FA6BCB}" dt="2023-10-10T17:02:13.483" v="2041"/>
          <ac:picMkLst>
            <pc:docMk/>
            <pc:sldMk cId="133023647" sldId="272"/>
            <ac:picMk id="9" creationId="{2AD122B9-D919-2B6D-2627-A76E130D5510}"/>
          </ac:picMkLst>
        </pc:picChg>
        <pc:picChg chg="del mod">
          <ac:chgData name="Elhamod, Mohannad" userId="51b5e356-4b7f-4de6-9c43-27b5e4bfa86f" providerId="ADAL" clId="{30958737-7FE5-472D-859D-78D0D7FA6BCB}" dt="2023-10-10T17:02:13.385" v="2040" actId="478"/>
          <ac:picMkLst>
            <pc:docMk/>
            <pc:sldMk cId="133023647" sldId="272"/>
            <ac:picMk id="2054" creationId="{1D6A0068-D2FD-5445-FCEF-675040160542}"/>
          </ac:picMkLst>
        </pc:picChg>
        <pc:picChg chg="del mod">
          <ac:chgData name="Elhamod, Mohannad" userId="51b5e356-4b7f-4de6-9c43-27b5e4bfa86f" providerId="ADAL" clId="{30958737-7FE5-472D-859D-78D0D7FA6BCB}" dt="2023-10-10T17:02:13.385" v="2040" actId="478"/>
          <ac:picMkLst>
            <pc:docMk/>
            <pc:sldMk cId="133023647" sldId="272"/>
            <ac:picMk id="2058" creationId="{1515EC22-7BBF-1E97-A381-85A452B43422}"/>
          </ac:picMkLst>
        </pc:picChg>
        <pc:picChg chg="del mod">
          <ac:chgData name="Elhamod, Mohannad" userId="51b5e356-4b7f-4de6-9c43-27b5e4bfa86f" providerId="ADAL" clId="{30958737-7FE5-472D-859D-78D0D7FA6BCB}" dt="2023-10-10T17:02:13.385" v="2040" actId="478"/>
          <ac:picMkLst>
            <pc:docMk/>
            <pc:sldMk cId="133023647" sldId="272"/>
            <ac:picMk id="2060" creationId="{E4E80A41-8F53-14E3-790F-2D34F808C184}"/>
          </ac:picMkLst>
        </pc:picChg>
        <pc:picChg chg="del mod">
          <ac:chgData name="Elhamod, Mohannad" userId="51b5e356-4b7f-4de6-9c43-27b5e4bfa86f" providerId="ADAL" clId="{30958737-7FE5-472D-859D-78D0D7FA6BCB}" dt="2023-10-10T17:02:13.385" v="2040" actId="478"/>
          <ac:picMkLst>
            <pc:docMk/>
            <pc:sldMk cId="133023647" sldId="272"/>
            <ac:picMk id="2062" creationId="{0CBE65E8-B894-E1BD-BDC4-F4C7C0BF0F16}"/>
          </ac:picMkLst>
        </pc:picChg>
      </pc:sldChg>
      <pc:sldChg chg="delSp modSp add mod modNotesTx">
        <pc:chgData name="Elhamod, Mohannad" userId="51b5e356-4b7f-4de6-9c43-27b5e4bfa86f" providerId="ADAL" clId="{30958737-7FE5-472D-859D-78D0D7FA6BCB}" dt="2023-10-10T00:57:53.959" v="1489" actId="20577"/>
        <pc:sldMkLst>
          <pc:docMk/>
          <pc:sldMk cId="1561300066" sldId="273"/>
        </pc:sldMkLst>
        <pc:spChg chg="mod">
          <ac:chgData name="Elhamod, Mohannad" userId="51b5e356-4b7f-4de6-9c43-27b5e4bfa86f" providerId="ADAL" clId="{30958737-7FE5-472D-859D-78D0D7FA6BCB}" dt="2023-10-08T23:41:25.030" v="1306" actId="20577"/>
          <ac:spMkLst>
            <pc:docMk/>
            <pc:sldMk cId="1561300066" sldId="273"/>
            <ac:spMk id="2" creationId="{FB045C16-3C48-914A-87B5-81D162BE3F85}"/>
          </ac:spMkLst>
        </pc:spChg>
        <pc:spChg chg="mod">
          <ac:chgData name="Elhamod, Mohannad" userId="51b5e356-4b7f-4de6-9c43-27b5e4bfa86f" providerId="ADAL" clId="{30958737-7FE5-472D-859D-78D0D7FA6BCB}" dt="2023-10-10T00:57:53.959" v="1489" actId="20577"/>
          <ac:spMkLst>
            <pc:docMk/>
            <pc:sldMk cId="1561300066" sldId="273"/>
            <ac:spMk id="3" creationId="{901707DE-759D-C141-93F1-03B2A04EEAAF}"/>
          </ac:spMkLst>
        </pc:spChg>
        <pc:spChg chg="del mod">
          <ac:chgData name="Elhamod, Mohannad" userId="51b5e356-4b7f-4de6-9c43-27b5e4bfa86f" providerId="ADAL" clId="{30958737-7FE5-472D-859D-78D0D7FA6BCB}" dt="2023-10-10T00:44:17.966" v="1443"/>
          <ac:spMkLst>
            <pc:docMk/>
            <pc:sldMk cId="1561300066" sldId="273"/>
            <ac:spMk id="9" creationId="{52F60FDA-68A4-6343-AA76-BDB6F411FB05}"/>
          </ac:spMkLst>
        </pc:spChg>
        <pc:picChg chg="del">
          <ac:chgData name="Elhamod, Mohannad" userId="51b5e356-4b7f-4de6-9c43-27b5e4bfa86f" providerId="ADAL" clId="{30958737-7FE5-472D-859D-78D0D7FA6BCB}" dt="2023-10-08T23:56:35.666" v="1330" actId="478"/>
          <ac:picMkLst>
            <pc:docMk/>
            <pc:sldMk cId="1561300066" sldId="273"/>
            <ac:picMk id="2054" creationId="{1D6A0068-D2FD-5445-FCEF-675040160542}"/>
          </ac:picMkLst>
        </pc:picChg>
        <pc:picChg chg="del">
          <ac:chgData name="Elhamod, Mohannad" userId="51b5e356-4b7f-4de6-9c43-27b5e4bfa86f" providerId="ADAL" clId="{30958737-7FE5-472D-859D-78D0D7FA6BCB}" dt="2023-10-08T23:56:35.666" v="1330" actId="478"/>
          <ac:picMkLst>
            <pc:docMk/>
            <pc:sldMk cId="1561300066" sldId="273"/>
            <ac:picMk id="2058" creationId="{1515EC22-7BBF-1E97-A381-85A452B43422}"/>
          </ac:picMkLst>
        </pc:picChg>
        <pc:picChg chg="del">
          <ac:chgData name="Elhamod, Mohannad" userId="51b5e356-4b7f-4de6-9c43-27b5e4bfa86f" providerId="ADAL" clId="{30958737-7FE5-472D-859D-78D0D7FA6BCB}" dt="2023-10-08T23:56:35.666" v="1330" actId="478"/>
          <ac:picMkLst>
            <pc:docMk/>
            <pc:sldMk cId="1561300066" sldId="273"/>
            <ac:picMk id="2060" creationId="{E4E80A41-8F53-14E3-790F-2D34F808C184}"/>
          </ac:picMkLst>
        </pc:picChg>
        <pc:picChg chg="del">
          <ac:chgData name="Elhamod, Mohannad" userId="51b5e356-4b7f-4de6-9c43-27b5e4bfa86f" providerId="ADAL" clId="{30958737-7FE5-472D-859D-78D0D7FA6BCB}" dt="2023-10-08T23:56:35.666" v="1330" actId="478"/>
          <ac:picMkLst>
            <pc:docMk/>
            <pc:sldMk cId="1561300066" sldId="273"/>
            <ac:picMk id="2062" creationId="{0CBE65E8-B894-E1BD-BDC4-F4C7C0BF0F16}"/>
          </ac:picMkLst>
        </pc:picChg>
      </pc:sldChg>
      <pc:sldChg chg="modSp add mod">
        <pc:chgData name="Elhamod, Mohannad" userId="51b5e356-4b7f-4de6-9c43-27b5e4bfa86f" providerId="ADAL" clId="{30958737-7FE5-472D-859D-78D0D7FA6BCB}" dt="2023-10-10T16:44:47.411" v="1523" actId="20577"/>
        <pc:sldMkLst>
          <pc:docMk/>
          <pc:sldMk cId="3242948429" sldId="274"/>
        </pc:sldMkLst>
        <pc:spChg chg="mod">
          <ac:chgData name="Elhamod, Mohannad" userId="51b5e356-4b7f-4de6-9c43-27b5e4bfa86f" providerId="ADAL" clId="{30958737-7FE5-472D-859D-78D0D7FA6BCB}" dt="2023-10-10T16:44:47.411" v="1523" actId="20577"/>
          <ac:spMkLst>
            <pc:docMk/>
            <pc:sldMk cId="3242948429" sldId="274"/>
            <ac:spMk id="2" creationId="{0A03D2EB-4C8D-114F-A0E3-27A9E0A155D9}"/>
          </ac:spMkLst>
        </pc:spChg>
      </pc:sldChg>
      <pc:sldChg chg="addSp delSp modSp add mod">
        <pc:chgData name="Elhamod, Mohannad" userId="51b5e356-4b7f-4de6-9c43-27b5e4bfa86f" providerId="ADAL" clId="{30958737-7FE5-472D-859D-78D0D7FA6BCB}" dt="2023-10-10T18:09:17.145" v="2690" actId="1076"/>
        <pc:sldMkLst>
          <pc:docMk/>
          <pc:sldMk cId="2622280821" sldId="275"/>
        </pc:sldMkLst>
        <pc:spChg chg="mod">
          <ac:chgData name="Elhamod, Mohannad" userId="51b5e356-4b7f-4de6-9c43-27b5e4bfa86f" providerId="ADAL" clId="{30958737-7FE5-472D-859D-78D0D7FA6BCB}" dt="2023-10-10T16:45:00.154" v="1559" actId="20577"/>
          <ac:spMkLst>
            <pc:docMk/>
            <pc:sldMk cId="2622280821" sldId="275"/>
            <ac:spMk id="2" creationId="{FB045C16-3C48-914A-87B5-81D162BE3F85}"/>
          </ac:spMkLst>
        </pc:spChg>
        <pc:spChg chg="mod">
          <ac:chgData name="Elhamod, Mohannad" userId="51b5e356-4b7f-4de6-9c43-27b5e4bfa86f" providerId="ADAL" clId="{30958737-7FE5-472D-859D-78D0D7FA6BCB}" dt="2023-10-10T16:57:08.991" v="1921" actId="14100"/>
          <ac:spMkLst>
            <pc:docMk/>
            <pc:sldMk cId="2622280821" sldId="275"/>
            <ac:spMk id="3" creationId="{901707DE-759D-C141-93F1-03B2A04EEAAF}"/>
          </ac:spMkLst>
        </pc:spChg>
        <pc:spChg chg="add mod">
          <ac:chgData name="Elhamod, Mohannad" userId="51b5e356-4b7f-4de6-9c43-27b5e4bfa86f" providerId="ADAL" clId="{30958737-7FE5-472D-859D-78D0D7FA6BCB}" dt="2023-10-10T18:09:17.145" v="2690" actId="1076"/>
          <ac:spMkLst>
            <pc:docMk/>
            <pc:sldMk cId="2622280821" sldId="275"/>
            <ac:spMk id="7" creationId="{22612DD6-B1D7-2F69-2BF9-EFA602C51EF1}"/>
          </ac:spMkLst>
        </pc:spChg>
        <pc:spChg chg="del">
          <ac:chgData name="Elhamod, Mohannad" userId="51b5e356-4b7f-4de6-9c43-27b5e4bfa86f" providerId="ADAL" clId="{30958737-7FE5-472D-859D-78D0D7FA6BCB}" dt="2023-10-10T16:55:02.581" v="1775" actId="478"/>
          <ac:spMkLst>
            <pc:docMk/>
            <pc:sldMk cId="2622280821" sldId="275"/>
            <ac:spMk id="8" creationId="{62A02831-5511-D5FE-E28B-751767F6E6FF}"/>
          </ac:spMkLst>
        </pc:spChg>
        <pc:picChg chg="add mod">
          <ac:chgData name="Elhamod, Mohannad" userId="51b5e356-4b7f-4de6-9c43-27b5e4bfa86f" providerId="ADAL" clId="{30958737-7FE5-472D-859D-78D0D7FA6BCB}" dt="2023-10-10T17:00:06.418" v="2017"/>
          <ac:picMkLst>
            <pc:docMk/>
            <pc:sldMk cId="2622280821" sldId="275"/>
            <ac:picMk id="6" creationId="{38D0E24E-6DF7-CFA8-7357-507E1E750E3D}"/>
          </ac:picMkLst>
        </pc:picChg>
        <pc:picChg chg="del">
          <ac:chgData name="Elhamod, Mohannad" userId="51b5e356-4b7f-4de6-9c43-27b5e4bfa86f" providerId="ADAL" clId="{30958737-7FE5-472D-859D-78D0D7FA6BCB}" dt="2023-10-10T16:55:02.581" v="1775" actId="478"/>
          <ac:picMkLst>
            <pc:docMk/>
            <pc:sldMk cId="2622280821" sldId="275"/>
            <ac:picMk id="1026" creationId="{14D5AFEE-1E46-7C35-F189-B5AD792F0754}"/>
          </ac:picMkLst>
        </pc:picChg>
        <pc:picChg chg="add del mod">
          <ac:chgData name="Elhamod, Mohannad" userId="51b5e356-4b7f-4de6-9c43-27b5e4bfa86f" providerId="ADAL" clId="{30958737-7FE5-472D-859D-78D0D7FA6BCB}" dt="2023-10-10T17:00:06.266" v="2016" actId="478"/>
          <ac:picMkLst>
            <pc:docMk/>
            <pc:sldMk cId="2622280821" sldId="275"/>
            <ac:picMk id="4098" creationId="{F9E22468-1834-B764-F78E-A7FBABD76469}"/>
          </ac:picMkLst>
        </pc:picChg>
      </pc:sldChg>
      <pc:sldChg chg="addSp delSp new mod modShow modNotesTx">
        <pc:chgData name="Elhamod, Mohannad" userId="51b5e356-4b7f-4de6-9c43-27b5e4bfa86f" providerId="ADAL" clId="{30958737-7FE5-472D-859D-78D0D7FA6BCB}" dt="2023-10-10T16:44:26.351" v="1521" actId="729"/>
        <pc:sldMkLst>
          <pc:docMk/>
          <pc:sldMk cId="3026788679" sldId="276"/>
        </pc:sldMkLst>
        <pc:spChg chg="add del">
          <ac:chgData name="Elhamod, Mohannad" userId="51b5e356-4b7f-4de6-9c43-27b5e4bfa86f" providerId="ADAL" clId="{30958737-7FE5-472D-859D-78D0D7FA6BCB}" dt="2023-10-10T13:17:42.316" v="1493" actId="22"/>
          <ac:spMkLst>
            <pc:docMk/>
            <pc:sldMk cId="3026788679" sldId="276"/>
            <ac:spMk id="7" creationId="{90AA2C97-EA93-22F8-DF0A-0849BDC4F23E}"/>
          </ac:spMkLst>
        </pc:spChg>
        <pc:picChg chg="add">
          <ac:chgData name="Elhamod, Mohannad" userId="51b5e356-4b7f-4de6-9c43-27b5e4bfa86f" providerId="ADAL" clId="{30958737-7FE5-472D-859D-78D0D7FA6BCB}" dt="2023-10-10T13:13:26.404" v="1491"/>
          <ac:picMkLst>
            <pc:docMk/>
            <pc:sldMk cId="3026788679" sldId="276"/>
            <ac:picMk id="3074" creationId="{3B465A78-1781-7606-9E92-6B1C51BCB620}"/>
          </ac:picMkLst>
        </pc:picChg>
      </pc:sldChg>
      <pc:sldChg chg="modSp new mod">
        <pc:chgData name="Elhamod, Mohannad" userId="51b5e356-4b7f-4de6-9c43-27b5e4bfa86f" providerId="ADAL" clId="{30958737-7FE5-472D-859D-78D0D7FA6BCB}" dt="2023-10-10T16:46:24.896" v="1635" actId="20577"/>
        <pc:sldMkLst>
          <pc:docMk/>
          <pc:sldMk cId="4170564797" sldId="277"/>
        </pc:sldMkLst>
        <pc:spChg chg="mod">
          <ac:chgData name="Elhamod, Mohannad" userId="51b5e356-4b7f-4de6-9c43-27b5e4bfa86f" providerId="ADAL" clId="{30958737-7FE5-472D-859D-78D0D7FA6BCB}" dt="2023-10-10T16:46:07.303" v="1574" actId="20577"/>
          <ac:spMkLst>
            <pc:docMk/>
            <pc:sldMk cId="4170564797" sldId="277"/>
            <ac:spMk id="2" creationId="{4890C1E4-78C1-F8DC-5FC9-53E6EBA2AFD9}"/>
          </ac:spMkLst>
        </pc:spChg>
        <pc:spChg chg="mod">
          <ac:chgData name="Elhamod, Mohannad" userId="51b5e356-4b7f-4de6-9c43-27b5e4bfa86f" providerId="ADAL" clId="{30958737-7FE5-472D-859D-78D0D7FA6BCB}" dt="2023-10-10T16:46:24.896" v="1635" actId="20577"/>
          <ac:spMkLst>
            <pc:docMk/>
            <pc:sldMk cId="4170564797" sldId="277"/>
            <ac:spMk id="3" creationId="{CBBE72F7-097B-A45B-0FCB-B01798494B1D}"/>
          </ac:spMkLst>
        </pc:spChg>
      </pc:sldChg>
      <pc:sldChg chg="addSp delSp modSp new mod">
        <pc:chgData name="Elhamod, Mohannad" userId="51b5e356-4b7f-4de6-9c43-27b5e4bfa86f" providerId="ADAL" clId="{30958737-7FE5-472D-859D-78D0D7FA6BCB}" dt="2023-10-10T18:09:47.901" v="2697"/>
        <pc:sldMkLst>
          <pc:docMk/>
          <pc:sldMk cId="2860230996" sldId="278"/>
        </pc:sldMkLst>
        <pc:spChg chg="mod">
          <ac:chgData name="Elhamod, Mohannad" userId="51b5e356-4b7f-4de6-9c43-27b5e4bfa86f" providerId="ADAL" clId="{30958737-7FE5-472D-859D-78D0D7FA6BCB}" dt="2023-10-10T16:46:42.331" v="1653" actId="20577"/>
          <ac:spMkLst>
            <pc:docMk/>
            <pc:sldMk cId="2860230996" sldId="278"/>
            <ac:spMk id="2" creationId="{5A1997D1-919D-C586-ADE4-0CD1DA4D4437}"/>
          </ac:spMkLst>
        </pc:spChg>
        <pc:spChg chg="mod">
          <ac:chgData name="Elhamod, Mohannad" userId="51b5e356-4b7f-4de6-9c43-27b5e4bfa86f" providerId="ADAL" clId="{30958737-7FE5-472D-859D-78D0D7FA6BCB}" dt="2023-10-10T16:47:54.883" v="1762" actId="207"/>
          <ac:spMkLst>
            <pc:docMk/>
            <pc:sldMk cId="2860230996" sldId="278"/>
            <ac:spMk id="3" creationId="{9101006F-B70D-5FE4-52CB-9E19CAD9A311}"/>
          </ac:spMkLst>
        </pc:spChg>
        <pc:spChg chg="add mod">
          <ac:chgData name="Elhamod, Mohannad" userId="51b5e356-4b7f-4de6-9c43-27b5e4bfa86f" providerId="ADAL" clId="{30958737-7FE5-472D-859D-78D0D7FA6BCB}" dt="2023-10-10T18:08:45.207" v="2687" actId="164"/>
          <ac:spMkLst>
            <pc:docMk/>
            <pc:sldMk cId="2860230996" sldId="278"/>
            <ac:spMk id="10" creationId="{7C8BBC8F-844B-1849-4F1C-67C95EB55C0F}"/>
          </ac:spMkLst>
        </pc:spChg>
        <pc:spChg chg="add mod">
          <ac:chgData name="Elhamod, Mohannad" userId="51b5e356-4b7f-4de6-9c43-27b5e4bfa86f" providerId="ADAL" clId="{30958737-7FE5-472D-859D-78D0D7FA6BCB}" dt="2023-10-10T18:08:45.207" v="2687" actId="164"/>
          <ac:spMkLst>
            <pc:docMk/>
            <pc:sldMk cId="2860230996" sldId="278"/>
            <ac:spMk id="11" creationId="{4F9A8A6B-4663-BFA7-BA84-5BA737A08A62}"/>
          </ac:spMkLst>
        </pc:spChg>
        <pc:spChg chg="add mod">
          <ac:chgData name="Elhamod, Mohannad" userId="51b5e356-4b7f-4de6-9c43-27b5e4bfa86f" providerId="ADAL" clId="{30958737-7FE5-472D-859D-78D0D7FA6BCB}" dt="2023-10-10T18:08:45.207" v="2687" actId="164"/>
          <ac:spMkLst>
            <pc:docMk/>
            <pc:sldMk cId="2860230996" sldId="278"/>
            <ac:spMk id="12" creationId="{F5A9006E-7113-E2B0-624B-A40567D42F5F}"/>
          </ac:spMkLst>
        </pc:spChg>
        <pc:spChg chg="add mod">
          <ac:chgData name="Elhamod, Mohannad" userId="51b5e356-4b7f-4de6-9c43-27b5e4bfa86f" providerId="ADAL" clId="{30958737-7FE5-472D-859D-78D0D7FA6BCB}" dt="2023-10-10T18:08:45.207" v="2687" actId="164"/>
          <ac:spMkLst>
            <pc:docMk/>
            <pc:sldMk cId="2860230996" sldId="278"/>
            <ac:spMk id="13" creationId="{6683DE4F-0225-8970-5060-14327559CCC9}"/>
          </ac:spMkLst>
        </pc:spChg>
        <pc:spChg chg="add del mod">
          <ac:chgData name="Elhamod, Mohannad" userId="51b5e356-4b7f-4de6-9c43-27b5e4bfa86f" providerId="ADAL" clId="{30958737-7FE5-472D-859D-78D0D7FA6BCB}" dt="2023-10-10T18:08:35.777" v="2684" actId="478"/>
          <ac:spMkLst>
            <pc:docMk/>
            <pc:sldMk cId="2860230996" sldId="278"/>
            <ac:spMk id="14" creationId="{381B8995-E762-9DF0-41AD-7745E4BBDA27}"/>
          </ac:spMkLst>
        </pc:spChg>
        <pc:spChg chg="add del mod">
          <ac:chgData name="Elhamod, Mohannad" userId="51b5e356-4b7f-4de6-9c43-27b5e4bfa86f" providerId="ADAL" clId="{30958737-7FE5-472D-859D-78D0D7FA6BCB}" dt="2023-10-10T18:09:47.901" v="2697"/>
          <ac:spMkLst>
            <pc:docMk/>
            <pc:sldMk cId="2860230996" sldId="278"/>
            <ac:spMk id="17" creationId="{FE4FF461-1DA4-9F4F-ADCD-87964DA2CB52}"/>
          </ac:spMkLst>
        </pc:spChg>
        <pc:spChg chg="add mod">
          <ac:chgData name="Elhamod, Mohannad" userId="51b5e356-4b7f-4de6-9c43-27b5e4bfa86f" providerId="ADAL" clId="{30958737-7FE5-472D-859D-78D0D7FA6BCB}" dt="2023-10-10T18:09:46.987" v="2695" actId="1076"/>
          <ac:spMkLst>
            <pc:docMk/>
            <pc:sldMk cId="2860230996" sldId="278"/>
            <ac:spMk id="18" creationId="{697B7CAE-55F1-4078-870A-219C2AEEC8C8}"/>
          </ac:spMkLst>
        </pc:spChg>
        <pc:grpChg chg="add mod">
          <ac:chgData name="Elhamod, Mohannad" userId="51b5e356-4b7f-4de6-9c43-27b5e4bfa86f" providerId="ADAL" clId="{30958737-7FE5-472D-859D-78D0D7FA6BCB}" dt="2023-10-10T18:08:47.518" v="2688" actId="1076"/>
          <ac:grpSpMkLst>
            <pc:docMk/>
            <pc:sldMk cId="2860230996" sldId="278"/>
            <ac:grpSpMk id="15" creationId="{2C0408C0-60D6-AEDE-1D39-23AF19AAB2F5}"/>
          </ac:grpSpMkLst>
        </pc:grpChg>
        <pc:picChg chg="add del">
          <ac:chgData name="Elhamod, Mohannad" userId="51b5e356-4b7f-4de6-9c43-27b5e4bfa86f" providerId="ADAL" clId="{30958737-7FE5-472D-859D-78D0D7FA6BCB}" dt="2023-10-10T17:09:11.400" v="2087" actId="22"/>
          <ac:picMkLst>
            <pc:docMk/>
            <pc:sldMk cId="2860230996" sldId="278"/>
            <ac:picMk id="7" creationId="{9CD8EBDE-5977-6A79-8839-245B3C36BC5E}"/>
          </ac:picMkLst>
        </pc:picChg>
        <pc:picChg chg="add mod">
          <ac:chgData name="Elhamod, Mohannad" userId="51b5e356-4b7f-4de6-9c43-27b5e4bfa86f" providerId="ADAL" clId="{30958737-7FE5-472D-859D-78D0D7FA6BCB}" dt="2023-10-10T18:08:45.207" v="2687" actId="164"/>
          <ac:picMkLst>
            <pc:docMk/>
            <pc:sldMk cId="2860230996" sldId="278"/>
            <ac:picMk id="9" creationId="{7A35D5D2-E4FC-CACA-5EBB-E0207428D338}"/>
          </ac:picMkLst>
        </pc:picChg>
      </pc:sldChg>
      <pc:sldChg chg="addSp modSp add mod">
        <pc:chgData name="Elhamod, Mohannad" userId="51b5e356-4b7f-4de6-9c43-27b5e4bfa86f" providerId="ADAL" clId="{30958737-7FE5-472D-859D-78D0D7FA6BCB}" dt="2023-10-10T18:09:18.592" v="2691"/>
        <pc:sldMkLst>
          <pc:docMk/>
          <pc:sldMk cId="318706272" sldId="279"/>
        </pc:sldMkLst>
        <pc:spChg chg="mod">
          <ac:chgData name="Elhamod, Mohannad" userId="51b5e356-4b7f-4de6-9c43-27b5e4bfa86f" providerId="ADAL" clId="{30958737-7FE5-472D-859D-78D0D7FA6BCB}" dt="2023-10-10T16:59:10.878" v="2015" actId="20577"/>
          <ac:spMkLst>
            <pc:docMk/>
            <pc:sldMk cId="318706272" sldId="279"/>
            <ac:spMk id="3" creationId="{901707DE-759D-C141-93F1-03B2A04EEAAF}"/>
          </ac:spMkLst>
        </pc:spChg>
        <pc:spChg chg="add mod">
          <ac:chgData name="Elhamod, Mohannad" userId="51b5e356-4b7f-4de6-9c43-27b5e4bfa86f" providerId="ADAL" clId="{30958737-7FE5-472D-859D-78D0D7FA6BCB}" dt="2023-10-10T18:09:18.592" v="2691"/>
          <ac:spMkLst>
            <pc:docMk/>
            <pc:sldMk cId="318706272" sldId="279"/>
            <ac:spMk id="6" creationId="{14DFB5FB-D7EF-2CDE-7AF1-CB800BCF4068}"/>
          </ac:spMkLst>
        </pc:spChg>
        <pc:picChg chg="mod">
          <ac:chgData name="Elhamod, Mohannad" userId="51b5e356-4b7f-4de6-9c43-27b5e4bfa86f" providerId="ADAL" clId="{30958737-7FE5-472D-859D-78D0D7FA6BCB}" dt="2023-10-10T16:57:53.188" v="1994" actId="1076"/>
          <ac:picMkLst>
            <pc:docMk/>
            <pc:sldMk cId="318706272" sldId="279"/>
            <ac:picMk id="4098" creationId="{F9E22468-1834-B764-F78E-A7FBABD76469}"/>
          </ac:picMkLst>
        </pc:picChg>
      </pc:sldChg>
      <pc:sldChg chg="addSp delSp modSp new mod modShow modNotesTx">
        <pc:chgData name="Elhamod, Mohannad" userId="51b5e356-4b7f-4de6-9c43-27b5e4bfa86f" providerId="ADAL" clId="{30958737-7FE5-472D-859D-78D0D7FA6BCB}" dt="2023-10-10T17:54:04.263" v="2095" actId="729"/>
        <pc:sldMkLst>
          <pc:docMk/>
          <pc:sldMk cId="2413636750" sldId="280"/>
        </pc:sldMkLst>
        <pc:picChg chg="add">
          <ac:chgData name="Elhamod, Mohannad" userId="51b5e356-4b7f-4de6-9c43-27b5e4bfa86f" providerId="ADAL" clId="{30958737-7FE5-472D-859D-78D0D7FA6BCB}" dt="2023-10-10T17:09:15.440" v="2089" actId="22"/>
          <ac:picMkLst>
            <pc:docMk/>
            <pc:sldMk cId="2413636750" sldId="280"/>
            <ac:picMk id="7" creationId="{68A7EE43-6DFB-59E5-0F2D-3416706EA7B7}"/>
          </ac:picMkLst>
        </pc:picChg>
        <pc:picChg chg="add del">
          <ac:chgData name="Elhamod, Mohannad" userId="51b5e356-4b7f-4de6-9c43-27b5e4bfa86f" providerId="ADAL" clId="{30958737-7FE5-472D-859D-78D0D7FA6BCB}" dt="2023-10-10T17:09:42.330" v="2091" actId="22"/>
          <ac:picMkLst>
            <pc:docMk/>
            <pc:sldMk cId="2413636750" sldId="280"/>
            <ac:picMk id="9" creationId="{D410F32C-A7B6-804C-38BE-36DC8AF000CE}"/>
          </ac:picMkLst>
        </pc:picChg>
        <pc:picChg chg="add mod">
          <ac:chgData name="Elhamod, Mohannad" userId="51b5e356-4b7f-4de6-9c43-27b5e4bfa86f" providerId="ADAL" clId="{30958737-7FE5-472D-859D-78D0D7FA6BCB}" dt="2023-10-10T17:09:44.900" v="2093" actId="1076"/>
          <ac:picMkLst>
            <pc:docMk/>
            <pc:sldMk cId="2413636750" sldId="280"/>
            <ac:picMk id="11" creationId="{59B510FA-1DF1-F55C-B4D0-A60756D425CB}"/>
          </ac:picMkLst>
        </pc:picChg>
      </pc:sldChg>
      <pc:sldChg chg="modSp add del mod modShow">
        <pc:chgData name="Elhamod, Mohannad" userId="51b5e356-4b7f-4de6-9c43-27b5e4bfa86f" providerId="ADAL" clId="{30958737-7FE5-472D-859D-78D0D7FA6BCB}" dt="2023-10-16T16:53:15.304" v="2700" actId="729"/>
        <pc:sldMkLst>
          <pc:docMk/>
          <pc:sldMk cId="617952769" sldId="281"/>
        </pc:sldMkLst>
        <pc:spChg chg="mod">
          <ac:chgData name="Elhamod, Mohannad" userId="51b5e356-4b7f-4de6-9c43-27b5e4bfa86f" providerId="ADAL" clId="{30958737-7FE5-472D-859D-78D0D7FA6BCB}" dt="2023-10-10T17:55:28.356" v="2120" actId="20577"/>
          <ac:spMkLst>
            <pc:docMk/>
            <pc:sldMk cId="617952769" sldId="281"/>
            <ac:spMk id="2" creationId="{0A03D2EB-4C8D-114F-A0E3-27A9E0A155D9}"/>
          </ac:spMkLst>
        </pc:spChg>
      </pc:sldChg>
      <pc:sldChg chg="addSp modSp add del mod modShow">
        <pc:chgData name="Elhamod, Mohannad" userId="51b5e356-4b7f-4de6-9c43-27b5e4bfa86f" providerId="ADAL" clId="{30958737-7FE5-472D-859D-78D0D7FA6BCB}" dt="2023-10-16T16:53:15.304" v="2700" actId="729"/>
        <pc:sldMkLst>
          <pc:docMk/>
          <pc:sldMk cId="989088620" sldId="282"/>
        </pc:sldMkLst>
        <pc:spChg chg="mod">
          <ac:chgData name="Elhamod, Mohannad" userId="51b5e356-4b7f-4de6-9c43-27b5e4bfa86f" providerId="ADAL" clId="{30958737-7FE5-472D-859D-78D0D7FA6BCB}" dt="2023-10-10T17:57:36.286" v="2413" actId="20577"/>
          <ac:spMkLst>
            <pc:docMk/>
            <pc:sldMk cId="989088620" sldId="282"/>
            <ac:spMk id="2" creationId="{4890C1E4-78C1-F8DC-5FC9-53E6EBA2AFD9}"/>
          </ac:spMkLst>
        </pc:spChg>
        <pc:spChg chg="mod">
          <ac:chgData name="Elhamod, Mohannad" userId="51b5e356-4b7f-4de6-9c43-27b5e4bfa86f" providerId="ADAL" clId="{30958737-7FE5-472D-859D-78D0D7FA6BCB}" dt="2023-10-10T17:57:07.455" v="2408" actId="20577"/>
          <ac:spMkLst>
            <pc:docMk/>
            <pc:sldMk cId="989088620" sldId="282"/>
            <ac:spMk id="3" creationId="{CBBE72F7-097B-A45B-0FCB-B01798494B1D}"/>
          </ac:spMkLst>
        </pc:spChg>
        <pc:picChg chg="add mod">
          <ac:chgData name="Elhamod, Mohannad" userId="51b5e356-4b7f-4de6-9c43-27b5e4bfa86f" providerId="ADAL" clId="{30958737-7FE5-472D-859D-78D0D7FA6BCB}" dt="2023-10-10T17:57:28.285" v="2410" actId="1076"/>
          <ac:picMkLst>
            <pc:docMk/>
            <pc:sldMk cId="989088620" sldId="282"/>
            <ac:picMk id="7170" creationId="{A16AFFE5-9FC4-9069-67F9-D4EF369067F2}"/>
          </ac:picMkLst>
        </pc:picChg>
      </pc:sldChg>
      <pc:sldChg chg="addSp delSp modSp add del mod modShow">
        <pc:chgData name="Elhamod, Mohannad" userId="51b5e356-4b7f-4de6-9c43-27b5e4bfa86f" providerId="ADAL" clId="{30958737-7FE5-472D-859D-78D0D7FA6BCB}" dt="2023-10-16T16:53:15.304" v="2700" actId="729"/>
        <pc:sldMkLst>
          <pc:docMk/>
          <pc:sldMk cId="1617470859" sldId="283"/>
        </pc:sldMkLst>
        <pc:spChg chg="mod">
          <ac:chgData name="Elhamod, Mohannad" userId="51b5e356-4b7f-4de6-9c43-27b5e4bfa86f" providerId="ADAL" clId="{30958737-7FE5-472D-859D-78D0D7FA6BCB}" dt="2023-10-10T17:57:41.380" v="2420" actId="20577"/>
          <ac:spMkLst>
            <pc:docMk/>
            <pc:sldMk cId="1617470859" sldId="283"/>
            <ac:spMk id="2" creationId="{4890C1E4-78C1-F8DC-5FC9-53E6EBA2AFD9}"/>
          </ac:spMkLst>
        </pc:spChg>
        <pc:spChg chg="mod">
          <ac:chgData name="Elhamod, Mohannad" userId="51b5e356-4b7f-4de6-9c43-27b5e4bfa86f" providerId="ADAL" clId="{30958737-7FE5-472D-859D-78D0D7FA6BCB}" dt="2023-10-10T18:03:41.124" v="2663" actId="20577"/>
          <ac:spMkLst>
            <pc:docMk/>
            <pc:sldMk cId="1617470859" sldId="283"/>
            <ac:spMk id="3" creationId="{CBBE72F7-097B-A45B-0FCB-B01798494B1D}"/>
          </ac:spMkLst>
        </pc:spChg>
        <pc:picChg chg="del">
          <ac:chgData name="Elhamod, Mohannad" userId="51b5e356-4b7f-4de6-9c43-27b5e4bfa86f" providerId="ADAL" clId="{30958737-7FE5-472D-859D-78D0D7FA6BCB}" dt="2023-10-10T17:59:50.159" v="2488" actId="478"/>
          <ac:picMkLst>
            <pc:docMk/>
            <pc:sldMk cId="1617470859" sldId="283"/>
            <ac:picMk id="7170" creationId="{A16AFFE5-9FC4-9069-67F9-D4EF369067F2}"/>
          </ac:picMkLst>
        </pc:picChg>
        <pc:picChg chg="add del">
          <ac:chgData name="Elhamod, Mohannad" userId="51b5e356-4b7f-4de6-9c43-27b5e4bfa86f" providerId="ADAL" clId="{30958737-7FE5-472D-859D-78D0D7FA6BCB}" dt="2023-10-10T18:00:19.255" v="2490" actId="478"/>
          <ac:picMkLst>
            <pc:docMk/>
            <pc:sldMk cId="1617470859" sldId="283"/>
            <ac:picMk id="9218" creationId="{3C3FEED9-76A3-62A7-03C7-AD9424570013}"/>
          </ac:picMkLst>
        </pc:picChg>
        <pc:picChg chg="add mod">
          <ac:chgData name="Elhamod, Mohannad" userId="51b5e356-4b7f-4de6-9c43-27b5e4bfa86f" providerId="ADAL" clId="{30958737-7FE5-472D-859D-78D0D7FA6BCB}" dt="2023-10-10T18:03:48.630" v="2664" actId="1076"/>
          <ac:picMkLst>
            <pc:docMk/>
            <pc:sldMk cId="1617470859" sldId="283"/>
            <ac:picMk id="9220" creationId="{0E4CD194-417A-38F8-2B69-BD2389C4F6BB}"/>
          </ac:picMkLst>
        </pc:picChg>
      </pc:sldChg>
      <pc:sldChg chg="addSp delSp modSp add mod">
        <pc:chgData name="Elhamod, Mohannad" userId="51b5e356-4b7f-4de6-9c43-27b5e4bfa86f" providerId="ADAL" clId="{30958737-7FE5-472D-859D-78D0D7FA6BCB}" dt="2023-10-19T20:57:11.059" v="2705" actId="1076"/>
        <pc:sldMkLst>
          <pc:docMk/>
          <pc:sldMk cId="487308233" sldId="284"/>
        </pc:sldMkLst>
        <pc:grpChg chg="del">
          <ac:chgData name="Elhamod, Mohannad" userId="51b5e356-4b7f-4de6-9c43-27b5e4bfa86f" providerId="ADAL" clId="{30958737-7FE5-472D-859D-78D0D7FA6BCB}" dt="2023-10-19T20:56:39.526" v="2702" actId="478"/>
          <ac:grpSpMkLst>
            <pc:docMk/>
            <pc:sldMk cId="487308233" sldId="284"/>
            <ac:grpSpMk id="15" creationId="{2C0408C0-60D6-AEDE-1D39-23AF19AAB2F5}"/>
          </ac:grpSpMkLst>
        </pc:grpChg>
        <pc:picChg chg="add mod">
          <ac:chgData name="Elhamod, Mohannad" userId="51b5e356-4b7f-4de6-9c43-27b5e4bfa86f" providerId="ADAL" clId="{30958737-7FE5-472D-859D-78D0D7FA6BCB}" dt="2023-10-19T20:57:11.059" v="2705" actId="1076"/>
          <ac:picMkLst>
            <pc:docMk/>
            <pc:sldMk cId="487308233" sldId="284"/>
            <ac:picMk id="7" creationId="{B75A0C1B-5A51-813C-2016-BE50766CB709}"/>
          </ac:picMkLst>
        </pc:picChg>
      </pc:sldChg>
    </pc:docChg>
  </pc:docChgLst>
  <pc:docChgLst>
    <pc:chgData name="Mohannad Elhamod" userId="51b5e356-4b7f-4de6-9c43-27b5e4bfa86f" providerId="ADAL" clId="{89474771-43C0-A945-BC7E-9169C027F7E3}"/>
    <pc:docChg chg="undo custSel modSld">
      <pc:chgData name="Mohannad Elhamod" userId="51b5e356-4b7f-4de6-9c43-27b5e4bfa86f" providerId="ADAL" clId="{89474771-43C0-A945-BC7E-9169C027F7E3}" dt="2023-10-09T01:37:47.590" v="8" actId="22"/>
      <pc:docMkLst>
        <pc:docMk/>
      </pc:docMkLst>
      <pc:sldChg chg="delSp">
        <pc:chgData name="Mohannad Elhamod" userId="51b5e356-4b7f-4de6-9c43-27b5e4bfa86f" providerId="ADAL" clId="{89474771-43C0-A945-BC7E-9169C027F7E3}" dt="2023-10-09T01:36:08.710" v="3" actId="478"/>
        <pc:sldMkLst>
          <pc:docMk/>
          <pc:sldMk cId="450334613" sldId="271"/>
        </pc:sldMkLst>
        <pc:picChg chg="del">
          <ac:chgData name="Mohannad Elhamod" userId="51b5e356-4b7f-4de6-9c43-27b5e4bfa86f" providerId="ADAL" clId="{89474771-43C0-A945-BC7E-9169C027F7E3}" dt="2023-10-09T01:36:08.710" v="3" actId="478"/>
          <ac:picMkLst>
            <pc:docMk/>
            <pc:sldMk cId="450334613" sldId="271"/>
            <ac:picMk id="2054" creationId="{1D6A0068-D2FD-5445-FCEF-675040160542}"/>
          </ac:picMkLst>
        </pc:picChg>
        <pc:picChg chg="del">
          <ac:chgData name="Mohannad Elhamod" userId="51b5e356-4b7f-4de6-9c43-27b5e4bfa86f" providerId="ADAL" clId="{89474771-43C0-A945-BC7E-9169C027F7E3}" dt="2023-10-09T01:36:02.419" v="1" actId="478"/>
          <ac:picMkLst>
            <pc:docMk/>
            <pc:sldMk cId="450334613" sldId="271"/>
            <ac:picMk id="2058" creationId="{1515EC22-7BBF-1E97-A381-85A452B43422}"/>
          </ac:picMkLst>
        </pc:picChg>
        <pc:picChg chg="del">
          <ac:chgData name="Mohannad Elhamod" userId="51b5e356-4b7f-4de6-9c43-27b5e4bfa86f" providerId="ADAL" clId="{89474771-43C0-A945-BC7E-9169C027F7E3}" dt="2023-10-09T01:36:05.415" v="2" actId="478"/>
          <ac:picMkLst>
            <pc:docMk/>
            <pc:sldMk cId="450334613" sldId="271"/>
            <ac:picMk id="2060" creationId="{E4E80A41-8F53-14E3-790F-2D34F808C184}"/>
          </ac:picMkLst>
        </pc:picChg>
        <pc:picChg chg="del">
          <ac:chgData name="Mohannad Elhamod" userId="51b5e356-4b7f-4de6-9c43-27b5e4bfa86f" providerId="ADAL" clId="{89474771-43C0-A945-BC7E-9169C027F7E3}" dt="2023-10-09T01:35:59.422" v="0" actId="478"/>
          <ac:picMkLst>
            <pc:docMk/>
            <pc:sldMk cId="450334613" sldId="271"/>
            <ac:picMk id="2062" creationId="{0CBE65E8-B894-E1BD-BDC4-F4C7C0BF0F16}"/>
          </ac:picMkLst>
        </pc:picChg>
      </pc:sldChg>
      <pc:sldChg chg="addSp delSp modSp">
        <pc:chgData name="Mohannad Elhamod" userId="51b5e356-4b7f-4de6-9c43-27b5e4bfa86f" providerId="ADAL" clId="{89474771-43C0-A945-BC7E-9169C027F7E3}" dt="2023-10-09T01:37:47.590" v="8" actId="22"/>
        <pc:sldMkLst>
          <pc:docMk/>
          <pc:sldMk cId="1561300066" sldId="273"/>
        </pc:sldMkLst>
        <pc:spChg chg="mod">
          <ac:chgData name="Mohannad Elhamod" userId="51b5e356-4b7f-4de6-9c43-27b5e4bfa86f" providerId="ADAL" clId="{89474771-43C0-A945-BC7E-9169C027F7E3}" dt="2023-10-09T01:37:14.394" v="7" actId="1076"/>
          <ac:spMkLst>
            <pc:docMk/>
            <pc:sldMk cId="1561300066" sldId="273"/>
            <ac:spMk id="3" creationId="{901707DE-759D-C141-93F1-03B2A04EEAAF}"/>
          </ac:spMkLst>
        </pc:spChg>
        <pc:spChg chg="add del">
          <ac:chgData name="Mohannad Elhamod" userId="51b5e356-4b7f-4de6-9c43-27b5e4bfa86f" providerId="ADAL" clId="{89474771-43C0-A945-BC7E-9169C027F7E3}" dt="2023-10-09T01:36:56.020" v="5" actId="22"/>
          <ac:spMkLst>
            <pc:docMk/>
            <pc:sldMk cId="1561300066" sldId="273"/>
            <ac:spMk id="7" creationId="{E3B0A2DE-1203-58FB-2318-D9B96FD38AE6}"/>
          </ac:spMkLst>
        </pc:spChg>
        <pc:spChg chg="add">
          <ac:chgData name="Mohannad Elhamod" userId="51b5e356-4b7f-4de6-9c43-27b5e4bfa86f" providerId="ADAL" clId="{89474771-43C0-A945-BC7E-9169C027F7E3}" dt="2023-10-09T01:37:47.590" v="8" actId="22"/>
          <ac:spMkLst>
            <pc:docMk/>
            <pc:sldMk cId="1561300066" sldId="273"/>
            <ac:spMk id="9" creationId="{52F60FDA-68A4-6343-AA76-BDB6F411FB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endpoints</a:t>
            </a:r>
          </a:p>
          <a:p>
            <a:r>
              <a:rPr lang="en-US" dirty="0"/>
              <a:t>- Talk about different models (size, cost,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8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https://www.coursera.org/learn/generative-ai-with-llms/lecture/exyNC/instruction-fine-tuning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4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https://colab.research.google.com/github/huggingface/blog/blob/main/notebooks/02_how_to_generate.ipynb#scrollTo=5ClO3VphqGp6 top k top p beam…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rCE9r/parameter-efficient-fine-tuning-pef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oursera.org/learn/generative-ai-with-llms/lecture/rCE9r/parameter-efficient-fine-tuning-pef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hamod/IS883/blob/main/Fine_tuning_Demo.ipynb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xjigCDPmvIk/maxresdefault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introduction" TargetMode="External"/><Relationship Id="rId7" Type="http://schemas.openxmlformats.org/officeDocument/2006/relationships/hyperlink" Target="https://openai.com/pric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drive/1nH9DWTR3Y8X0pg6EwirhBkOzIOpXJ2wv?usp=sharing" TargetMode="External"/><Relationship Id="rId5" Type="http://schemas.openxmlformats.org/officeDocument/2006/relationships/hyperlink" Target="https://bushare-my.sharepoint.com/:b:/g/personal/elhamod_bu_edu/EW7k0TwhMZ5Dpv-Iv7Dp8dsBlrazmzOUmBxSFK8Y8XSugg?e=Urd9Gb" TargetMode="External"/><Relationship Id="rId4" Type="http://schemas.openxmlformats.org/officeDocument/2006/relationships/hyperlink" Target="https://platform.openai.com/playgroun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language_modeling.html#intr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language_modeling.html#intr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114B-0835-E345-8AFD-179489A7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646" y="2131485"/>
            <a:ext cx="9294346" cy="2454132"/>
          </a:xfrm>
        </p:spPr>
        <p:txBody>
          <a:bodyPr/>
          <a:lstStyle/>
          <a:p>
            <a:r>
              <a:rPr lang="en-US" dirty="0"/>
              <a:t>LLM Hands-on Session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169BA-0EAB-024A-8370-38E16CF4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0114" y="4674517"/>
            <a:ext cx="5241186" cy="55788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Mohannad Elhamod – IS883</a:t>
            </a:r>
          </a:p>
        </p:txBody>
      </p:sp>
    </p:spTree>
    <p:extLst>
      <p:ext uri="{BB962C8B-B14F-4D97-AF65-F5344CB8AC3E}">
        <p14:creationId xmlns:p14="http://schemas.microsoft.com/office/powerpoint/2010/main" val="414693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97D1-919D-C586-ADE4-0CD1DA4D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006F-B70D-5FE4-52CB-9E19CAD9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learn a model on </a:t>
            </a:r>
            <a:r>
              <a:rPr lang="en-US" dirty="0">
                <a:solidFill>
                  <a:schemeClr val="tx2"/>
                </a:solidFill>
              </a:rPr>
              <a:t>Task A </a:t>
            </a:r>
            <a:r>
              <a:rPr lang="en-US" dirty="0"/>
              <a:t>and </a:t>
            </a:r>
            <a:r>
              <a:rPr lang="en-US" i="1" u="sng" dirty="0"/>
              <a:t>“transfer”</a:t>
            </a:r>
            <a:r>
              <a:rPr lang="en-US" dirty="0"/>
              <a:t> that knowledge to </a:t>
            </a:r>
            <a:r>
              <a:rPr lang="en-US" dirty="0">
                <a:solidFill>
                  <a:schemeClr val="bg2"/>
                </a:solidFill>
              </a:rPr>
              <a:t>Task B </a:t>
            </a:r>
            <a:r>
              <a:rPr lang="en-US" dirty="0"/>
              <a:t>using fine-tuning.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785A-4E1E-A99B-7F33-671C645D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408C0-60D6-AEDE-1D39-23AF19AAB2F5}"/>
              </a:ext>
            </a:extLst>
          </p:cNvPr>
          <p:cNvGrpSpPr/>
          <p:nvPr/>
        </p:nvGrpSpPr>
        <p:grpSpPr>
          <a:xfrm>
            <a:off x="2702468" y="3041229"/>
            <a:ext cx="6842235" cy="2947040"/>
            <a:chOff x="4540468" y="2815925"/>
            <a:chExt cx="6842235" cy="29470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35D5D2-E4FC-CACA-5EBB-E0207428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0469" y="2815925"/>
              <a:ext cx="6842234" cy="294704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8BBC8F-844B-1849-4F1C-67C95EB55C0F}"/>
                </a:ext>
              </a:extLst>
            </p:cNvPr>
            <p:cNvSpPr/>
            <p:nvPr/>
          </p:nvSpPr>
          <p:spPr>
            <a:xfrm>
              <a:off x="4540468" y="3775841"/>
              <a:ext cx="323631" cy="2916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9A8A6B-4663-BFA7-BA84-5BA737A08A62}"/>
                </a:ext>
              </a:extLst>
            </p:cNvPr>
            <p:cNvSpPr/>
            <p:nvPr/>
          </p:nvSpPr>
          <p:spPr>
            <a:xfrm>
              <a:off x="10667999" y="2887717"/>
              <a:ext cx="323631" cy="2916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A9006E-7113-E2B0-624B-A40567D42F5F}"/>
                </a:ext>
              </a:extLst>
            </p:cNvPr>
            <p:cNvSpPr/>
            <p:nvPr/>
          </p:nvSpPr>
          <p:spPr>
            <a:xfrm>
              <a:off x="10999950" y="3557751"/>
              <a:ext cx="323631" cy="2916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83DE4F-0225-8970-5060-14327559CCC9}"/>
                </a:ext>
              </a:extLst>
            </p:cNvPr>
            <p:cNvSpPr/>
            <p:nvPr/>
          </p:nvSpPr>
          <p:spPr>
            <a:xfrm>
              <a:off x="10724052" y="4878032"/>
              <a:ext cx="323631" cy="2916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7B7CAE-55F1-4078-870A-219C2AEEC8C8}"/>
              </a:ext>
            </a:extLst>
          </p:cNvPr>
          <p:cNvSpPr txBox="1"/>
          <p:nvPr/>
        </p:nvSpPr>
        <p:spPr>
          <a:xfrm>
            <a:off x="5428648" y="5768308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Coursera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86023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97D1-919D-C586-ADE4-0CD1DA4D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006F-B70D-5FE4-52CB-9E19CAD9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learn a model on </a:t>
            </a:r>
            <a:r>
              <a:rPr lang="en-US" dirty="0">
                <a:solidFill>
                  <a:schemeClr val="tx2"/>
                </a:solidFill>
              </a:rPr>
              <a:t>Task A </a:t>
            </a:r>
            <a:r>
              <a:rPr lang="en-US" dirty="0"/>
              <a:t>and </a:t>
            </a:r>
            <a:r>
              <a:rPr lang="en-US" i="1" u="sng" dirty="0"/>
              <a:t>“transfer”</a:t>
            </a:r>
            <a:r>
              <a:rPr lang="en-US" dirty="0"/>
              <a:t> that knowledge to </a:t>
            </a:r>
            <a:r>
              <a:rPr lang="en-US" dirty="0">
                <a:solidFill>
                  <a:schemeClr val="bg2"/>
                </a:solidFill>
              </a:rPr>
              <a:t>Task B </a:t>
            </a:r>
            <a:r>
              <a:rPr lang="en-US" dirty="0"/>
              <a:t>using fine-tuning.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785A-4E1E-A99B-7F33-671C645D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B7CAE-55F1-4078-870A-219C2AEEC8C8}"/>
              </a:ext>
            </a:extLst>
          </p:cNvPr>
          <p:cNvSpPr txBox="1"/>
          <p:nvPr/>
        </p:nvSpPr>
        <p:spPr>
          <a:xfrm>
            <a:off x="5428648" y="5768308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Coursera</a:t>
            </a:r>
            <a:endParaRPr lang="en-US" sz="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A0C1B-5A51-813C-2016-BE50766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76" y="3081710"/>
            <a:ext cx="7260021" cy="25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Using a language model for Yelp reviews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Code Development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795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Widely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with team collaborations.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Tracks code change history.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automate tasks such as deployment.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multiple versions of the code (e.g., for different features).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170" name="Picture 2" descr="What is GitHub? — Pythia Foundations">
            <a:extLst>
              <a:ext uri="{FF2B5EF4-FFF2-40B4-BE49-F238E27FC236}">
                <a16:creationId xmlns:a16="http://schemas.microsoft.com/office/drawing/2014/main" id="{A16AFFE5-9FC4-9069-67F9-D4EF36906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26" y="160994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8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C1E4-78C1-F8DC-5FC9-53E6EBA2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72F7-097B-A45B-0FCB-B0179849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powerful editor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Lightweight and easy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integrate with GitHub.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Helpful features: IntelliSense.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45DE-8C8E-6047-2B5A-8ED3082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220" name="Picture 4" descr="8 Best VS Code Courses for Beginners to Learn Online in 2023 | by javinpaul  | Javarevisited | Medium">
            <a:extLst>
              <a:ext uri="{FF2B5EF4-FFF2-40B4-BE49-F238E27FC236}">
                <a16:creationId xmlns:a16="http://schemas.microsoft.com/office/drawing/2014/main" id="{0E4CD194-417A-38F8-2B69-BD2389C4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0" y="2707727"/>
            <a:ext cx="2564524" cy="14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47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5C8FC-96F5-64DA-C93A-B0721182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2C5D-C251-F35D-4690-C903F233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CE09-C81F-F119-E047-443DDE4C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7EE43-6DFB-59E5-0F2D-3416706E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8" y="1474300"/>
            <a:ext cx="5357324" cy="3909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510FA-1DF1-F55C-B4D0-A60756D4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786" y="1176611"/>
            <a:ext cx="8634208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3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8AAB-AC86-BDE3-FDBC-BCB2492B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8969-88C1-22CE-2D83-890308F5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2865-3890-2AC5-8FEB-FB919AF1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074" name="Picture 2" descr="Beam search">
            <a:extLst>
              <a:ext uri="{FF2B5EF4-FFF2-40B4-BE49-F238E27FC236}">
                <a16:creationId xmlns:a16="http://schemas.microsoft.com/office/drawing/2014/main" id="{3B465A78-1781-7606-9E92-6B1C51BC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71563"/>
            <a:ext cx="5715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8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Using LLM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90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Programming Interface (API) establishes a </a:t>
            </a:r>
            <a:r>
              <a:rPr lang="en-US" i="1" u="sng" dirty="0"/>
              <a:t>“contract” </a:t>
            </a:r>
            <a:r>
              <a:rPr lang="en-US" dirty="0"/>
              <a:t>or </a:t>
            </a:r>
            <a:r>
              <a:rPr lang="en-US" i="1" u="sng" dirty="0"/>
              <a:t>“glue” </a:t>
            </a:r>
            <a:r>
              <a:rPr lang="en-US" dirty="0"/>
              <a:t>that allows multiple pieces of software to communicate.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Standardizes software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Allows integration with online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generally well-documented.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6" name="Picture 2" descr="What is an API? (Application Programming Interface) - YouTube">
            <a:extLst>
              <a:ext uri="{FF2B5EF4-FFF2-40B4-BE49-F238E27FC236}">
                <a16:creationId xmlns:a16="http://schemas.microsoft.com/office/drawing/2014/main" id="{14D5AFEE-1E46-7C35-F189-B5AD792F0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7"/>
          <a:stretch/>
        </p:blipFill>
        <p:spPr bwMode="auto">
          <a:xfrm>
            <a:off x="6396633" y="3799490"/>
            <a:ext cx="5130594" cy="134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02831-5511-D5FE-E28B-751767F6E6FF}"/>
              </a:ext>
            </a:extLst>
          </p:cNvPr>
          <p:cNvSpPr txBox="1"/>
          <p:nvPr/>
        </p:nvSpPr>
        <p:spPr>
          <a:xfrm>
            <a:off x="6396633" y="5169857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hlinkClick r:id="rId3"/>
              </a:rPr>
              <a:t>CodeWithMazn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476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APIs that provide access to LLMs: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send a query/request (e.g.,  a prompt or a sentence)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get a response (e.g., a summary or a translation)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Picture 6" descr="Cohere Announces $270M Series C to Bring Generative AI to Enterprises">
            <a:extLst>
              <a:ext uri="{FF2B5EF4-FFF2-40B4-BE49-F238E27FC236}">
                <a16:creationId xmlns:a16="http://schemas.microsoft.com/office/drawing/2014/main" id="{6DE19673-AA55-2B40-3526-942FF931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9" y="1071109"/>
            <a:ext cx="2711730" cy="88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3868600-46FE-68A6-E30C-856A48C1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4" y="4052721"/>
            <a:ext cx="1276115" cy="5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Google PaLM 2 AI Model: Everything You Need to Know | Beebom">
            <a:extLst>
              <a:ext uri="{FF2B5EF4-FFF2-40B4-BE49-F238E27FC236}">
                <a16:creationId xmlns:a16="http://schemas.microsoft.com/office/drawing/2014/main" id="{7E7B5D33-4762-AFC2-5719-4170661EE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t="15383" r="14822" b="19944"/>
          <a:stretch/>
        </p:blipFill>
        <p:spPr bwMode="auto">
          <a:xfrm>
            <a:off x="9869214" y="2435236"/>
            <a:ext cx="1276115" cy="1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OpenAI APIs with Python — Complete Guide | by Marc Bolle | Medium">
            <a:extLst>
              <a:ext uri="{FF2B5EF4-FFF2-40B4-BE49-F238E27FC236}">
                <a16:creationId xmlns:a16="http://schemas.microsoft.com/office/drawing/2014/main" id="{44D483D5-7AC9-1A63-F5BF-1F4B2B34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73" y="5054303"/>
            <a:ext cx="1922056" cy="82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3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LLM APIs (vs. in-house)?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Less memory and compute resources needed.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Abstraction in terms of maintenance and updates.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Security?</a:t>
            </a:r>
          </a:p>
          <a:p>
            <a:pPr lvl="1"/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Less control.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Maybe slower.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Cost.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Privacy.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6" descr="Cohere Announces $270M Series C to Bring Generative AI to Enterprises">
            <a:extLst>
              <a:ext uri="{FF2B5EF4-FFF2-40B4-BE49-F238E27FC236}">
                <a16:creationId xmlns:a16="http://schemas.microsoft.com/office/drawing/2014/main" id="{E93A4EEC-C067-2621-450E-F05911F9F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99" y="1071109"/>
            <a:ext cx="2711730" cy="88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47DC610-8B55-94DE-DBF0-D613350E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4" y="4052721"/>
            <a:ext cx="1276115" cy="5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Google PaLM 2 AI Model: Everything You Need to Know | Beebom">
            <a:extLst>
              <a:ext uri="{FF2B5EF4-FFF2-40B4-BE49-F238E27FC236}">
                <a16:creationId xmlns:a16="http://schemas.microsoft.com/office/drawing/2014/main" id="{26021A20-2C59-F838-D452-BC4854D23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t="15383" r="14822" b="19944"/>
          <a:stretch/>
        </p:blipFill>
        <p:spPr bwMode="auto">
          <a:xfrm>
            <a:off x="9869214" y="2435236"/>
            <a:ext cx="1276115" cy="1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OpenAI APIs with Python — Complete Guide | by Marc Bolle | Medium">
            <a:extLst>
              <a:ext uri="{FF2B5EF4-FFF2-40B4-BE49-F238E27FC236}">
                <a16:creationId xmlns:a16="http://schemas.microsoft.com/office/drawing/2014/main" id="{2AD122B9-D919-2B6D-2627-A76E130D5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73" y="5054303"/>
            <a:ext cx="1922056" cy="82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2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3" y="2070499"/>
            <a:ext cx="8682426" cy="38274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Playground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Guide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notebook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Pricing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0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Fine-tuning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29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</a:t>
            </a:r>
            <a:r>
              <a:rPr lang="en-US" i="1" u="sng" dirty="0"/>
              <a:t>pre-trained</a:t>
            </a:r>
            <a:r>
              <a:rPr lang="en-US" dirty="0"/>
              <a:t> mode A trained on </a:t>
            </a:r>
            <a:r>
              <a:rPr lang="en-US" i="1" u="sng" dirty="0"/>
              <a:t>dataset_1</a:t>
            </a:r>
            <a:r>
              <a:rPr lang="en-US" dirty="0"/>
              <a:t> , one can fine-tune the model to work on a </a:t>
            </a:r>
            <a:r>
              <a:rPr lang="en-US" i="1" u="sng" dirty="0"/>
              <a:t>similar dataset_2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8D0E24E-6DF7-CFA8-7357-507E1E75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64" y="3973170"/>
            <a:ext cx="7081244" cy="14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12DD6-B1D7-2F69-2BF9-EFA602C51EF1}"/>
              </a:ext>
            </a:extLst>
          </p:cNvPr>
          <p:cNvSpPr txBox="1"/>
          <p:nvPr/>
        </p:nvSpPr>
        <p:spPr>
          <a:xfrm>
            <a:off x="2527792" y="542674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62228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Fine-tuning?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07DE-759D-C141-93F1-03B2A04E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on training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on cost and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results.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9E22468-1834-B764-F78E-A7FBABD7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64" y="3973170"/>
            <a:ext cx="7081244" cy="14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FB5FB-D7EF-2CDE-7AF1-CB800BCF4068}"/>
              </a:ext>
            </a:extLst>
          </p:cNvPr>
          <p:cNvSpPr txBox="1"/>
          <p:nvPr/>
        </p:nvSpPr>
        <p:spPr>
          <a:xfrm>
            <a:off x="2527792" y="542674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18706272"/>
      </p:ext>
    </p:extLst>
  </p:cSld>
  <p:clrMapOvr>
    <a:masterClrMapping/>
  </p:clrMapOvr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EDB7B8-40D1-4866-99BE-B9C246270316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26cee68f-b3aa-4852-88d7-0ad07f7ccb58"/>
    <ds:schemaRef ds:uri="http://purl.org/dc/dcmitype/"/>
    <ds:schemaRef ds:uri="http://schemas.microsoft.com/office/2006/metadata/properties"/>
    <ds:schemaRef ds:uri="http://schemas.microsoft.com/office/infopath/2007/PartnerControls"/>
    <ds:schemaRef ds:uri="2ae1d899-70a6-4000-aa97-c1acd8f3458c"/>
  </ds:schemaRefs>
</ds:datastoreItem>
</file>

<file path=customXml/itemProps2.xml><?xml version="1.0" encoding="utf-8"?>
<ds:datastoreItem xmlns:ds="http://schemas.openxmlformats.org/officeDocument/2006/customXml" ds:itemID="{B78FB676-CAFA-4915-BD0C-AAF640BD04BA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2ae1d899-70a6-4000-aa97-c1acd8f3458c"/>
    <ds:schemaRef ds:uri="26cee68f-b3aa-4852-88d7-0ad07f7ccb58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5720</TotalTime>
  <Words>440</Words>
  <Application>Microsoft Office PowerPoint</Application>
  <PresentationFormat>Widescreen</PresentationFormat>
  <Paragraphs>80</Paragraphs>
  <Slides>17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Impact</vt:lpstr>
      <vt:lpstr>Times New Roman</vt:lpstr>
      <vt:lpstr>Questrom_Powerpoint_Red</vt:lpstr>
      <vt:lpstr>LLM Hands-on Session  </vt:lpstr>
      <vt:lpstr>Using LLM APIs</vt:lpstr>
      <vt:lpstr>What is an API?</vt:lpstr>
      <vt:lpstr>LLM APIs</vt:lpstr>
      <vt:lpstr>Why LLM APIs (vs. in-house)?</vt:lpstr>
      <vt:lpstr>OpenAI API</vt:lpstr>
      <vt:lpstr>Fine-tuning</vt:lpstr>
      <vt:lpstr>What is Fine-tuning?</vt:lpstr>
      <vt:lpstr>What is Fine-tuning?</vt:lpstr>
      <vt:lpstr>Transfer learning</vt:lpstr>
      <vt:lpstr>Transfer learning</vt:lpstr>
      <vt:lpstr>Demo</vt:lpstr>
      <vt:lpstr>Code Development Tools</vt:lpstr>
      <vt:lpstr>GitHub</vt:lpstr>
      <vt:lpstr>VS Code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31</cp:revision>
  <dcterms:created xsi:type="dcterms:W3CDTF">2020-06-23T20:17:33Z</dcterms:created>
  <dcterms:modified xsi:type="dcterms:W3CDTF">2023-12-26T17:19:09Z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